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5143500" cy="9144000" type="screen16x9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3732" y="18"/>
      </p:cViewPr>
      <p:guideLst>
        <p:guide orient="horz" pos="2880"/>
        <p:guide pos="16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385763" y="2840568"/>
            <a:ext cx="4371975" cy="1960034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771525" y="5181600"/>
            <a:ext cx="360045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3729037" y="366185"/>
            <a:ext cx="1157288" cy="7802034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257175" y="366185"/>
            <a:ext cx="3386138" cy="7802034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57175" y="1160458"/>
            <a:ext cx="4629150" cy="115213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06301" y="5875868"/>
            <a:ext cx="4371975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06301" y="3875618"/>
            <a:ext cx="4371975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257175" y="2133602"/>
            <a:ext cx="2271713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2614612" y="2133602"/>
            <a:ext cx="2271713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257175" y="2046818"/>
            <a:ext cx="2272606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257175" y="2899833"/>
            <a:ext cx="2272606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2612828" y="2046818"/>
            <a:ext cx="2273498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2612828" y="2899833"/>
            <a:ext cx="2273498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bg>
      <p:bgPr>
        <a:blipFill dpi="0" rotWithShape="1">
          <a:blip r:embed="rId2" cstate="print">
            <a:lum/>
          </a:blip>
          <a:srcRect/>
          <a:stretch>
            <a:fillRect t="-45000" b="-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57176" y="364066"/>
            <a:ext cx="1692176" cy="154940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010966" y="364069"/>
            <a:ext cx="2875359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257176" y="1913469"/>
            <a:ext cx="1692176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008162" y="6400800"/>
            <a:ext cx="3086100" cy="7556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008162" y="817033"/>
            <a:ext cx="30861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008162" y="7156451"/>
            <a:ext cx="30861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>
          <a:xfrm>
            <a:off x="257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BB56636F-9E64-48A9-A0E8-D6911EA208CE}" type="datetimeFigureOut">
              <a:rPr lang="nb-NO" smtClean="0"/>
              <a:pPr/>
              <a:t>05.01.2020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1757363" y="8475134"/>
            <a:ext cx="1628775" cy="486834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>
          <a:xfrm>
            <a:off x="3686175" y="8475134"/>
            <a:ext cx="1200150" cy="486834"/>
          </a:xfrm>
          <a:prstGeom prst="rect">
            <a:avLst/>
          </a:prstGeom>
        </p:spPr>
        <p:txBody>
          <a:bodyPr/>
          <a:lstStyle/>
          <a:p>
            <a:fld id="{FAEFB388-42AA-4DF2-851A-CCA4A06B24AA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257175" y="1115615"/>
            <a:ext cx="4629150" cy="11521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257175" y="2651788"/>
            <a:ext cx="4629150" cy="6272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pic>
        <p:nvPicPr>
          <p:cNvPr id="7" name="Bilde 6" descr="PPT template.jpg"/>
          <p:cNvPicPr>
            <a:picLocks noChangeAspect="1"/>
          </p:cNvPicPr>
          <p:nvPr userDrawn="1"/>
        </p:nvPicPr>
        <p:blipFill>
          <a:blip r:embed="rId13" cstate="print"/>
          <a:srcRect t="6818" b="7336"/>
          <a:stretch>
            <a:fillRect/>
          </a:stretch>
        </p:blipFill>
        <p:spPr>
          <a:xfrm>
            <a:off x="0" y="0"/>
            <a:ext cx="5143500" cy="395536"/>
          </a:xfrm>
          <a:prstGeom prst="rect">
            <a:avLst/>
          </a:prstGeom>
        </p:spPr>
      </p:pic>
      <p:pic>
        <p:nvPicPr>
          <p:cNvPr id="8" name="Bilde 7" descr="PPT template.jpg"/>
          <p:cNvPicPr>
            <a:picLocks noChangeAspect="1"/>
          </p:cNvPicPr>
          <p:nvPr userDrawn="1"/>
        </p:nvPicPr>
        <p:blipFill>
          <a:blip r:embed="rId13" cstate="print"/>
          <a:srcRect l="30033" t="66906"/>
          <a:stretch>
            <a:fillRect/>
          </a:stretch>
        </p:blipFill>
        <p:spPr>
          <a:xfrm>
            <a:off x="0" y="8887972"/>
            <a:ext cx="5143500" cy="2560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discordapp.com/attachments/287519461894782976/627800830069964800/Virtual_Intelligence_Service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526" y="1907704"/>
            <a:ext cx="4089400" cy="2924176"/>
          </a:xfrm>
          <a:prstGeom prst="rect">
            <a:avLst/>
          </a:prstGeom>
          <a:noFill/>
        </p:spPr>
      </p:pic>
      <p:sp>
        <p:nvSpPr>
          <p:cNvPr id="3" name="TekstSylinder 2"/>
          <p:cNvSpPr txBox="1"/>
          <p:nvPr/>
        </p:nvSpPr>
        <p:spPr>
          <a:xfrm>
            <a:off x="0" y="4788024"/>
            <a:ext cx="51435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2800" b="1" dirty="0" smtClean="0">
                <a:latin typeface="Arial Black" pitchFamily="34" charset="0"/>
                <a:ea typeface="MS Mincho" pitchFamily="49" charset="-128"/>
              </a:rPr>
              <a:t>INTELLIGENCE REPORT 18-001</a:t>
            </a:r>
          </a:p>
          <a:p>
            <a:pPr algn="ctr"/>
            <a:endParaRPr lang="nb-NO" sz="2800" b="1" dirty="0">
              <a:latin typeface="MS Mincho" pitchFamily="49" charset="-128"/>
              <a:ea typeface="MS Mincho" pitchFamily="49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06523"/>
            <a:ext cx="5143500" cy="40618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734" y="4837454"/>
            <a:ext cx="1094767" cy="8586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Rektangel 4"/>
          <p:cNvSpPr/>
          <p:nvPr/>
        </p:nvSpPr>
        <p:spPr>
          <a:xfrm>
            <a:off x="627534" y="5220072"/>
            <a:ext cx="216024" cy="1440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" name="Ellipse 5"/>
          <p:cNvSpPr/>
          <p:nvPr/>
        </p:nvSpPr>
        <p:spPr>
          <a:xfrm>
            <a:off x="1491630" y="7812360"/>
            <a:ext cx="864096" cy="504056"/>
          </a:xfrm>
          <a:prstGeom prst="ellipse">
            <a:avLst/>
          </a:prstGeom>
          <a:solidFill>
            <a:schemeClr val="accent1">
              <a:alpha val="3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9" name="Rett pil 8"/>
          <p:cNvCxnSpPr>
            <a:endCxn id="6" idx="5"/>
          </p:cNvCxnSpPr>
          <p:nvPr/>
        </p:nvCxnSpPr>
        <p:spPr>
          <a:xfrm flipH="1" flipV="1">
            <a:off x="2229182" y="8242599"/>
            <a:ext cx="342568" cy="33049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l høyre 9"/>
          <p:cNvSpPr/>
          <p:nvPr/>
        </p:nvSpPr>
        <p:spPr>
          <a:xfrm rot="6516804">
            <a:off x="1056822" y="5630462"/>
            <a:ext cx="1909257" cy="605956"/>
          </a:xfrm>
          <a:prstGeom prst="rightArrow">
            <a:avLst/>
          </a:prstGeom>
          <a:solidFill>
            <a:srgbClr val="FF0000">
              <a:alpha val="29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nb-NO" dirty="0"/>
          </a:p>
        </p:txBody>
      </p:sp>
      <p:sp>
        <p:nvSpPr>
          <p:cNvPr id="12" name="Eksplosjon 1 11"/>
          <p:cNvSpPr/>
          <p:nvPr/>
        </p:nvSpPr>
        <p:spPr>
          <a:xfrm>
            <a:off x="4587974" y="4932040"/>
            <a:ext cx="432048" cy="432048"/>
          </a:xfrm>
          <a:prstGeom prst="irregularSeal1">
            <a:avLst/>
          </a:prstGeom>
          <a:solidFill>
            <a:schemeClr val="tx1">
              <a:lumMod val="95000"/>
              <a:lumOff val="5000"/>
              <a:alpha val="38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3" name="TekstSylinder 12"/>
          <p:cNvSpPr txBox="1"/>
          <p:nvPr/>
        </p:nvSpPr>
        <p:spPr>
          <a:xfrm>
            <a:off x="0" y="611560"/>
            <a:ext cx="51435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INFORMATION:</a:t>
            </a:r>
          </a:p>
          <a:p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In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the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cover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of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darkness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last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night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, a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small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friendly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screening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force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that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was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located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as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shown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on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the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map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below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was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in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contact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with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the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enemy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, and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we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lost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contact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with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them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afterwards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.</a:t>
            </a:r>
          </a:p>
          <a:p>
            <a:endParaRPr lang="nb-NO" sz="1400" dirty="0" smtClean="0">
              <a:latin typeface="Arial" pitchFamily="34" charset="0"/>
              <a:ea typeface="MS Mincho" pitchFamily="49" charset="-128"/>
              <a:cs typeface="Arial" pitchFamily="34" charset="0"/>
            </a:endParaRPr>
          </a:p>
          <a:p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A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couple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hours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later a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convoy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that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was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sent forward to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assist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and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identify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what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was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happening,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but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after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they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reported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they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were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in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contact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with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the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enemy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we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lost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comms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with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them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.</a:t>
            </a:r>
          </a:p>
          <a:p>
            <a:endParaRPr lang="nb-NO" sz="1400" dirty="0" smtClean="0">
              <a:latin typeface="Arial" pitchFamily="34" charset="0"/>
              <a:ea typeface="MS Mincho" pitchFamily="49" charset="-128"/>
              <a:cs typeface="Arial" pitchFamily="34" charset="0"/>
            </a:endParaRPr>
          </a:p>
          <a:p>
            <a:r>
              <a:rPr lang="nb-NO" b="1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ASSESSMENT:</a:t>
            </a:r>
          </a:p>
          <a:p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It is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likely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that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a large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manuver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force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is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moving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SOUTH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on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the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easter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axis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toward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friendly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forces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. This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movement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seem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to be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aligned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with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151st 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Armored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Regiments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movement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SOUTH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toward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our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main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friendly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nb-NO" sz="1400" dirty="0" err="1" smtClean="0">
                <a:latin typeface="Arial" pitchFamily="34" charset="0"/>
                <a:ea typeface="MS Mincho" pitchFamily="49" charset="-128"/>
                <a:cs typeface="Arial" pitchFamily="34" charset="0"/>
              </a:rPr>
              <a:t>force</a:t>
            </a:r>
            <a:r>
              <a:rPr lang="nb-NO" sz="1400" dirty="0" smtClean="0">
                <a:latin typeface="Arial" pitchFamily="34" charset="0"/>
                <a:ea typeface="MS Mincho" pitchFamily="49" charset="-128"/>
                <a:cs typeface="Arial" pitchFamily="34" charset="0"/>
              </a:rPr>
              <a:t>.</a:t>
            </a:r>
          </a:p>
          <a:p>
            <a:pPr algn="ctr"/>
            <a:endParaRPr lang="nb-NO" dirty="0">
              <a:latin typeface="MS Mincho" pitchFamily="49" charset="-128"/>
              <a:ea typeface="MS Mincho" pitchFamily="49" charset="-128"/>
            </a:endParaRPr>
          </a:p>
        </p:txBody>
      </p:sp>
      <p:sp>
        <p:nvSpPr>
          <p:cNvPr id="14" name="Eksplosjon 1 13"/>
          <p:cNvSpPr/>
          <p:nvPr/>
        </p:nvSpPr>
        <p:spPr>
          <a:xfrm>
            <a:off x="4515966" y="6588224"/>
            <a:ext cx="216024" cy="216024"/>
          </a:xfrm>
          <a:prstGeom prst="irregularSeal1">
            <a:avLst/>
          </a:prstGeom>
          <a:solidFill>
            <a:schemeClr val="tx1">
              <a:lumMod val="95000"/>
              <a:lumOff val="5000"/>
              <a:alpha val="38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5" name="TekstSylinder 14"/>
          <p:cNvSpPr txBox="1"/>
          <p:nvPr/>
        </p:nvSpPr>
        <p:spPr>
          <a:xfrm>
            <a:off x="2715766" y="5004048"/>
            <a:ext cx="1656184" cy="36933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b-NO" dirty="0" smtClean="0"/>
              <a:t>Screening </a:t>
            </a:r>
            <a:r>
              <a:rPr lang="nb-NO" dirty="0" err="1" smtClean="0"/>
              <a:t>force</a:t>
            </a:r>
            <a:endParaRPr lang="nb-NO" dirty="0"/>
          </a:p>
        </p:txBody>
      </p:sp>
      <p:sp>
        <p:nvSpPr>
          <p:cNvPr id="16" name="TekstSylinder 15"/>
          <p:cNvSpPr txBox="1"/>
          <p:nvPr/>
        </p:nvSpPr>
        <p:spPr>
          <a:xfrm>
            <a:off x="2499742" y="6804248"/>
            <a:ext cx="1656184" cy="36933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b-NO" dirty="0" err="1" smtClean="0"/>
              <a:t>Friendly</a:t>
            </a:r>
            <a:r>
              <a:rPr lang="nb-NO" dirty="0" smtClean="0"/>
              <a:t> </a:t>
            </a:r>
            <a:r>
              <a:rPr lang="nb-NO" dirty="0" err="1" smtClean="0"/>
              <a:t>convoy</a:t>
            </a:r>
            <a:endParaRPr lang="nb-NO" dirty="0"/>
          </a:p>
        </p:txBody>
      </p:sp>
      <p:sp>
        <p:nvSpPr>
          <p:cNvPr id="17" name="TekstSylinder 16"/>
          <p:cNvSpPr txBox="1"/>
          <p:nvPr/>
        </p:nvSpPr>
        <p:spPr>
          <a:xfrm>
            <a:off x="2571750" y="8384150"/>
            <a:ext cx="2088232" cy="36933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b-NO" dirty="0" err="1" smtClean="0"/>
              <a:t>Friendly</a:t>
            </a:r>
            <a:r>
              <a:rPr lang="nb-NO" dirty="0" smtClean="0"/>
              <a:t> </a:t>
            </a:r>
            <a:r>
              <a:rPr lang="nb-NO" dirty="0" err="1" smtClean="0"/>
              <a:t>main</a:t>
            </a:r>
            <a:r>
              <a:rPr lang="nb-NO" dirty="0" smtClean="0"/>
              <a:t> </a:t>
            </a:r>
            <a:r>
              <a:rPr lang="nb-NO" dirty="0" err="1" smtClean="0"/>
              <a:t>force</a:t>
            </a:r>
            <a:endParaRPr lang="nb-NO" dirty="0"/>
          </a:p>
        </p:txBody>
      </p:sp>
      <p:sp>
        <p:nvSpPr>
          <p:cNvPr id="18" name="TekstSylinder 17"/>
          <p:cNvSpPr txBox="1"/>
          <p:nvPr/>
        </p:nvSpPr>
        <p:spPr>
          <a:xfrm>
            <a:off x="2715766" y="5580112"/>
            <a:ext cx="1563638" cy="646331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b-NO" sz="1200" dirty="0" smtClean="0"/>
              <a:t>151st </a:t>
            </a:r>
            <a:r>
              <a:rPr lang="nb-NO" sz="1200" dirty="0" err="1" smtClean="0"/>
              <a:t>Armored</a:t>
            </a:r>
            <a:r>
              <a:rPr lang="nb-NO" sz="1200" dirty="0" smtClean="0"/>
              <a:t> Regiment Line </a:t>
            </a:r>
            <a:r>
              <a:rPr lang="nb-NO" sz="1200" dirty="0" err="1" smtClean="0"/>
              <a:t>of</a:t>
            </a:r>
            <a:r>
              <a:rPr lang="nb-NO" sz="1200" dirty="0" smtClean="0"/>
              <a:t> </a:t>
            </a:r>
            <a:r>
              <a:rPr lang="nb-NO" sz="1200" dirty="0" err="1" smtClean="0"/>
              <a:t>Advance</a:t>
            </a:r>
            <a:endParaRPr lang="nb-NO" sz="1200" dirty="0"/>
          </a:p>
        </p:txBody>
      </p:sp>
      <p:cxnSp>
        <p:nvCxnSpPr>
          <p:cNvPr id="20" name="Rett pil 19"/>
          <p:cNvCxnSpPr>
            <a:stCxn id="18" idx="1"/>
          </p:cNvCxnSpPr>
          <p:nvPr/>
        </p:nvCxnSpPr>
        <p:spPr>
          <a:xfrm flipH="1" flipV="1">
            <a:off x="2211710" y="5868144"/>
            <a:ext cx="504056" cy="3513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tt pil 21"/>
          <p:cNvCxnSpPr>
            <a:stCxn id="15" idx="3"/>
            <a:endCxn id="12" idx="1"/>
          </p:cNvCxnSpPr>
          <p:nvPr/>
        </p:nvCxnSpPr>
        <p:spPr>
          <a:xfrm flipV="1">
            <a:off x="4371950" y="5104359"/>
            <a:ext cx="216024" cy="8435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tt pil 24"/>
          <p:cNvCxnSpPr>
            <a:stCxn id="16" idx="3"/>
            <a:endCxn id="14" idx="1"/>
          </p:cNvCxnSpPr>
          <p:nvPr/>
        </p:nvCxnSpPr>
        <p:spPr>
          <a:xfrm flipV="1">
            <a:off x="4155926" y="6674384"/>
            <a:ext cx="360040" cy="31453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58" name="Picture 6" descr="https://cdn.discordapp.com/attachments/287519461894782976/627802676905771009/Virtual_Intelligence_Service_only_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43958" y="467544"/>
            <a:ext cx="531259" cy="467544"/>
          </a:xfrm>
          <a:prstGeom prst="rect">
            <a:avLst/>
          </a:prstGeom>
          <a:noFill/>
        </p:spPr>
      </p:pic>
      <p:pic>
        <p:nvPicPr>
          <p:cNvPr id="31" name="Picture 6" descr="https://cdn.discordapp.com/attachments/287519461894782976/627802676905771009/Virtual_Intelligence_Service_only_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388424"/>
            <a:ext cx="531259" cy="467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129</Words>
  <Application>Microsoft Office PowerPoint</Application>
  <PresentationFormat>Skjermfremvisning (16:9)</PresentationFormat>
  <Paragraphs>12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2</vt:i4>
      </vt:variant>
    </vt:vector>
  </HeadingPairs>
  <TitlesOfParts>
    <vt:vector size="3" baseType="lpstr">
      <vt:lpstr>Kontortema</vt:lpstr>
      <vt:lpstr>Lysbilde 1</vt:lpstr>
      <vt:lpstr>Lysbilde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OPUF VIS INTEL REPORT 18-001</dc:title>
  <dc:creator>132nd Virtual Wing</dc:creator>
  <cp:lastModifiedBy>Neck</cp:lastModifiedBy>
  <cp:revision>23</cp:revision>
  <dcterms:created xsi:type="dcterms:W3CDTF">2019-03-12T22:01:00Z</dcterms:created>
  <dcterms:modified xsi:type="dcterms:W3CDTF">2020-01-05T18:05:16Z</dcterms:modified>
</cp:coreProperties>
</file>